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5" d="100"/>
          <a:sy n="75" d="100"/>
        </p:scale>
        <p:origin x="-3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B5367-9DAD-4322-B122-99F78BB96CB1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2A2B4-C566-4BCD-9D0E-8DB2CDE0D8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% Daily Values on the label are based on a 3,000-calorie-a-day diet?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food labeled 5 grams of fat per serving has _____ calories from fat.</a:t>
            </a:r>
          </a:p>
          <a:p>
            <a:r>
              <a:rPr lang="en-US" dirty="0" smtClean="0"/>
              <a:t>a.  5    b.  20    c.  45    d.  75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recommendation for __________ remains the same no matter what your calorie intake.</a:t>
            </a:r>
          </a:p>
          <a:p>
            <a:pPr marL="514350" indent="-514350"/>
            <a:r>
              <a:rPr lang="en-US" dirty="0" err="1" smtClean="0"/>
              <a:t>a.Fiber</a:t>
            </a:r>
            <a:r>
              <a:rPr lang="en-US" dirty="0" smtClean="0"/>
              <a:t>  </a:t>
            </a:r>
            <a:r>
              <a:rPr lang="en-US" dirty="0" err="1" smtClean="0"/>
              <a:t>b.Cholesterol</a:t>
            </a:r>
            <a:r>
              <a:rPr lang="en-US" dirty="0" smtClean="0"/>
              <a:t>  </a:t>
            </a:r>
            <a:r>
              <a:rPr lang="en-US" dirty="0" err="1" smtClean="0"/>
              <a:t>c.Fat</a:t>
            </a:r>
            <a:r>
              <a:rPr lang="en-US" dirty="0" smtClean="0"/>
              <a:t>  </a:t>
            </a:r>
            <a:r>
              <a:rPr lang="en-US" dirty="0" err="1" smtClean="0"/>
              <a:t>d.Carbohydrate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Experts recommend that at least ____% of calories consumed in a day should come from carbohydrates.</a:t>
            </a:r>
          </a:p>
          <a:p>
            <a:r>
              <a:rPr lang="en-US" dirty="0" smtClean="0"/>
              <a:t>a. 10%  b. 30%  c. 60%  d. 75%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According to health claims on labels, diets low in calcium are linked </a:t>
            </a:r>
            <a:r>
              <a:rPr lang="en-US" dirty="0" err="1" smtClean="0"/>
              <a:t>to:_____a</a:t>
            </a:r>
            <a:r>
              <a:rPr lang="en-US" dirty="0" smtClean="0"/>
              <a:t>. anemia b. high blood pressure  c. cancer  d. osteoporosis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 the food label, serving sizes are listed in:</a:t>
            </a:r>
          </a:p>
          <a:p>
            <a:r>
              <a:rPr lang="en-US" dirty="0" smtClean="0"/>
              <a:t>a. Metric amounts  b. household measures  c.  Percentages  d. both a and b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According to health claims on labels, diets high in fat, especially saturated fat, are linked to:</a:t>
            </a:r>
          </a:p>
          <a:p>
            <a:r>
              <a:rPr lang="en-US" dirty="0" smtClean="0"/>
              <a:t>a. Allergies  b. high blood pressure  c. heart disease  d. osteoporosis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Experts recommend that _______% or less of our total calories </a:t>
            </a:r>
            <a:r>
              <a:rPr lang="en-US" dirty="0" smtClean="0"/>
              <a:t>s</a:t>
            </a:r>
            <a:r>
              <a:rPr lang="en-US" dirty="0" smtClean="0"/>
              <a:t>hould come from fat.</a:t>
            </a:r>
          </a:p>
          <a:p>
            <a:r>
              <a:rPr lang="en-US" dirty="0" smtClean="0"/>
              <a:t>a. 10%  b. 30%  c. 60%  d. 75%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ingredient list is specially important for people with:</a:t>
            </a:r>
          </a:p>
          <a:p>
            <a:r>
              <a:rPr lang="en-US" dirty="0" smtClean="0"/>
              <a:t>a. Food allergies b. weight problems c. cancer d. all of the above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Food handling instructions on a label of raw meat might advise: </a:t>
            </a:r>
          </a:p>
          <a:p>
            <a:pPr marL="514350" indent="-514350">
              <a:buAutoNum type="alphaLcPeriod"/>
            </a:pPr>
            <a:r>
              <a:rPr lang="en-US" dirty="0" smtClean="0"/>
              <a:t>Keep refrigerated or frozen</a:t>
            </a:r>
          </a:p>
          <a:p>
            <a:pPr marL="514350" indent="-514350">
              <a:buAutoNum type="alphaLcPeriod"/>
            </a:pPr>
            <a:r>
              <a:rPr lang="en-US" dirty="0" smtClean="0"/>
              <a:t>thaw at room temperature</a:t>
            </a:r>
          </a:p>
          <a:p>
            <a:pPr marL="514350" indent="-514350">
              <a:buAutoNum type="alphaLcPeriod"/>
            </a:pPr>
            <a:r>
              <a:rPr lang="en-US" dirty="0" smtClean="0"/>
              <a:t>No special </a:t>
            </a:r>
            <a:r>
              <a:rPr lang="en-US" smtClean="0"/>
              <a:t>instructions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All of the above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of the following must be on a food label?</a:t>
            </a:r>
          </a:p>
          <a:p>
            <a:r>
              <a:rPr lang="en-US" dirty="0" smtClean="0"/>
              <a:t>a. Nutrition Facts b. nutrient content claims c. open date  d. all of the above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True or False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Ingredients are listed on the label by weight, with the first ingredient being present in the greatest amount?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Which nutrient content claim suggests the least amount of fat?</a:t>
            </a:r>
          </a:p>
          <a:p>
            <a:r>
              <a:rPr lang="en-US" dirty="0" smtClean="0"/>
              <a:t>a. Reduced fat b. low fat c. fat free d. cholesterol free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True or False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Calorie content and % Daily values on the label are based on a single serving.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“Reduced fat” means a food has 50% fewer calories than its traditional counterpart.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Nutrient content claims link foods with health conditions.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beverage labeled “fruit drink” is 100% fruit juice.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packaged food that says “pull by 2-25” means it should not be sold after February 25.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label that reads “iron-6%” means that 6% of your Daily Value for iron is supplied in a single serving.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term “light” on a food label means it has less cholesterol than a similar food contains.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514</Words>
  <Application>Microsoft Office PowerPoint</Application>
  <PresentationFormat>On-screen Show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True or False</vt:lpstr>
      <vt:lpstr>True or False </vt:lpstr>
      <vt:lpstr>True or False  </vt:lpstr>
      <vt:lpstr>True or False</vt:lpstr>
      <vt:lpstr>True or False</vt:lpstr>
      <vt:lpstr>True or False</vt:lpstr>
      <vt:lpstr>True or False</vt:lpstr>
      <vt:lpstr>True or False</vt:lpstr>
      <vt:lpstr>True or False</vt:lpstr>
      <vt:lpstr>Multiple Choice</vt:lpstr>
      <vt:lpstr>Multiple Choice</vt:lpstr>
      <vt:lpstr>Multiple Choice</vt:lpstr>
      <vt:lpstr>Multiple Choice</vt:lpstr>
      <vt:lpstr>Multiple Choice</vt:lpstr>
      <vt:lpstr>Multiple Choice</vt:lpstr>
      <vt:lpstr>Multiple Choice</vt:lpstr>
      <vt:lpstr>Multiple Choice</vt:lpstr>
      <vt:lpstr>Multiple Choice</vt:lpstr>
      <vt:lpstr>Multiple Choice</vt:lpstr>
      <vt:lpstr>Multiple Choice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True or False</dc:title>
  <dc:creator/>
  <cp:lastModifiedBy>mdubois</cp:lastModifiedBy>
  <cp:revision>4</cp:revision>
  <dcterms:created xsi:type="dcterms:W3CDTF">2006-08-16T00:00:00Z</dcterms:created>
  <dcterms:modified xsi:type="dcterms:W3CDTF">2010-11-08T22:17:27Z</dcterms:modified>
</cp:coreProperties>
</file>